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7"/>
  </p:notesMasterIdLst>
  <p:sldIdLst>
    <p:sldId id="267" r:id="rId6"/>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93250" autoAdjust="0"/>
  </p:normalViewPr>
  <p:slideViewPr>
    <p:cSldViewPr>
      <p:cViewPr>
        <p:scale>
          <a:sx n="80" d="100"/>
          <a:sy n="80" d="100"/>
        </p:scale>
        <p:origin x="-1986" y="804"/>
      </p:cViewPr>
      <p:guideLst>
        <p:guide orient="horz" pos="2880"/>
        <p:guide pos="2160"/>
      </p:guideLst>
    </p:cSldViewPr>
  </p:slideViewPr>
  <p:notesTextViewPr>
    <p:cViewPr>
      <p:scale>
        <a:sx n="1" d="1"/>
        <a:sy n="1" d="1"/>
      </p:scale>
      <p:origin x="0" y="0"/>
    </p:cViewPr>
  </p:notesTextViewPr>
  <p:sorterViewPr>
    <p:cViewPr>
      <p:scale>
        <a:sx n="130" d="100"/>
        <a:sy n="130" d="100"/>
      </p:scale>
      <p:origin x="0" y="18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22/02/2018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06" y="899592"/>
            <a:ext cx="4064314" cy="648072"/>
          </a:xfrm>
        </p:spPr>
        <p:txBody>
          <a:bodyPr>
            <a:noAutofit/>
          </a:bodyPr>
          <a:lstStyle/>
          <a:p>
            <a:r>
              <a:rPr lang="en-GB" sz="3200" dirty="0" smtClean="0"/>
              <a:t>Letters from the Pilgrims</a:t>
            </a:r>
            <a:endParaRPr lang="en-GB" sz="3200" dirty="0"/>
          </a:p>
        </p:txBody>
      </p:sp>
      <p:sp>
        <p:nvSpPr>
          <p:cNvPr id="3" name="Content Placeholder 2"/>
          <p:cNvSpPr>
            <a:spLocks noGrp="1"/>
          </p:cNvSpPr>
          <p:nvPr>
            <p:ph idx="1"/>
          </p:nvPr>
        </p:nvSpPr>
        <p:spPr>
          <a:xfrm>
            <a:off x="548680" y="2123728"/>
            <a:ext cx="5798368" cy="1296143"/>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400" dirty="0" smtClean="0"/>
              <a:t>Imagine that you are one of the few pilgrims to survive the first year in America and have just had the first Thanksgiving. However, many of your family and friends are still back in England. Write a letter back home, talking about your experiences since you left.</a:t>
            </a:r>
            <a:endParaRPr lang="en-GB" sz="1400" dirty="0"/>
          </a:p>
          <a:p>
            <a:pPr marL="0" indent="0">
              <a:buNone/>
            </a:pPr>
            <a:r>
              <a:rPr lang="en-GB" sz="1400" dirty="0" smtClean="0"/>
              <a:t>You can use the template below to help you. </a:t>
            </a:r>
            <a:endParaRPr lang="en-GB" sz="1400" dirty="0"/>
          </a:p>
        </p:txBody>
      </p:sp>
      <p:sp>
        <p:nvSpPr>
          <p:cNvPr id="4" name="TextBox 3"/>
          <p:cNvSpPr txBox="1"/>
          <p:nvPr/>
        </p:nvSpPr>
        <p:spPr>
          <a:xfrm>
            <a:off x="442392" y="3491880"/>
            <a:ext cx="5904656" cy="5262979"/>
          </a:xfrm>
          <a:prstGeom prst="rect">
            <a:avLst/>
          </a:prstGeom>
          <a:noFill/>
        </p:spPr>
        <p:txBody>
          <a:bodyPr wrap="square" rtlCol="0">
            <a:spAutoFit/>
          </a:bodyPr>
          <a:lstStyle/>
          <a:p>
            <a:pPr algn="r"/>
            <a:r>
              <a:rPr lang="en-GB" sz="1400" dirty="0" smtClean="0"/>
              <a:t>Plymouth, November 1621</a:t>
            </a:r>
          </a:p>
          <a:p>
            <a:r>
              <a:rPr lang="en-GB" sz="1400" dirty="0" smtClean="0"/>
              <a:t>Dear ______</a:t>
            </a:r>
          </a:p>
          <a:p>
            <a:endParaRPr lang="en-GB" sz="1400" dirty="0" smtClean="0"/>
          </a:p>
          <a:p>
            <a:r>
              <a:rPr lang="en-GB" sz="1400" dirty="0" smtClean="0"/>
              <a:t>It has been a year since I last saw you. I hope you understand that I had to go because…</a:t>
            </a:r>
          </a:p>
          <a:p>
            <a:endParaRPr lang="en-GB" sz="1400" dirty="0"/>
          </a:p>
          <a:p>
            <a:r>
              <a:rPr lang="en-GB" sz="1400" dirty="0" smtClean="0"/>
              <a:t>We had many setbacks at the beginning, such as…</a:t>
            </a:r>
          </a:p>
          <a:p>
            <a:endParaRPr lang="en-GB" sz="1400" dirty="0"/>
          </a:p>
          <a:p>
            <a:r>
              <a:rPr lang="en-GB" sz="1400" dirty="0" smtClean="0"/>
              <a:t>When we finally left from England, it was incredibly difficult. Many things went wrong, like when…</a:t>
            </a:r>
          </a:p>
          <a:p>
            <a:endParaRPr lang="en-GB" sz="1400" dirty="0"/>
          </a:p>
          <a:p>
            <a:r>
              <a:rPr lang="en-GB" sz="1400" dirty="0" smtClean="0"/>
              <a:t>We finally arrived in America but things only got worse that first winter when…</a:t>
            </a:r>
          </a:p>
          <a:p>
            <a:endParaRPr lang="en-GB" sz="1400" dirty="0"/>
          </a:p>
          <a:p>
            <a:r>
              <a:rPr lang="en-GB" sz="1400" dirty="0" smtClean="0"/>
              <a:t>Thankfully, local people introduced themselves and helped us to…</a:t>
            </a:r>
          </a:p>
          <a:p>
            <a:endParaRPr lang="en-GB" sz="1400" dirty="0"/>
          </a:p>
          <a:p>
            <a:r>
              <a:rPr lang="en-GB" sz="1400" dirty="0" smtClean="0"/>
              <a:t>Since then, things have improved and we have just celebrated…</a:t>
            </a:r>
          </a:p>
          <a:p>
            <a:endParaRPr lang="en-GB" sz="1400" dirty="0"/>
          </a:p>
          <a:p>
            <a:r>
              <a:rPr lang="en-GB" sz="1400" dirty="0" smtClean="0"/>
              <a:t>I am nervous about the next few months/years because…</a:t>
            </a:r>
          </a:p>
          <a:p>
            <a:endParaRPr lang="en-GB" sz="1400" dirty="0"/>
          </a:p>
          <a:p>
            <a:r>
              <a:rPr lang="en-GB" sz="1400" dirty="0" smtClean="0"/>
              <a:t>But I am very excited about…</a:t>
            </a:r>
          </a:p>
          <a:p>
            <a:endParaRPr lang="en-GB" sz="1400" dirty="0"/>
          </a:p>
          <a:p>
            <a:r>
              <a:rPr lang="en-GB" sz="1400" dirty="0" smtClean="0"/>
              <a:t>I hope…</a:t>
            </a:r>
          </a:p>
          <a:p>
            <a:endParaRPr lang="en-GB" sz="1400" dirty="0"/>
          </a:p>
          <a:p>
            <a:r>
              <a:rPr lang="en-GB" sz="1400" dirty="0" smtClean="0"/>
              <a:t>Best Wishes,</a:t>
            </a:r>
          </a:p>
        </p:txBody>
      </p:sp>
    </p:spTree>
    <p:extLst>
      <p:ext uri="{BB962C8B-B14F-4D97-AF65-F5344CB8AC3E}">
        <p14:creationId xmlns:p14="http://schemas.microsoft.com/office/powerpoint/2010/main" val="3395422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4750</TotalTime>
  <Words>186</Words>
  <Application>Microsoft Office PowerPoint</Application>
  <PresentationFormat>On-screen Show (4:3)</PresentationFormat>
  <Paragraphs>25</Paragraphs>
  <Slides>1</Slides>
  <Notes>0</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Custom Design</vt:lpstr>
      <vt:lpstr>1_Custom Design</vt:lpstr>
      <vt:lpstr>2_Custom Design</vt:lpstr>
      <vt:lpstr>3_Custom Design</vt:lpstr>
      <vt:lpstr>4_Custom Design</vt:lpstr>
      <vt:lpstr>Letters from the Pilgrims</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292</cp:revision>
  <cp:lastPrinted>2018-01-09T15:56:07Z</cp:lastPrinted>
  <dcterms:created xsi:type="dcterms:W3CDTF">2016-08-05T10:29:23Z</dcterms:created>
  <dcterms:modified xsi:type="dcterms:W3CDTF">2018-02-22T14:58:38Z</dcterms:modified>
</cp:coreProperties>
</file>