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8"/>
  </p:notesMasterIdLst>
  <p:sldIdLst>
    <p:sldId id="297" r:id="rId7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183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8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6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1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91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62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79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2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FBF1-B137-4EF5-94F9-9C1E7F209BFB}" type="datetimeFigureOut">
              <a:rPr lang="en-GB" smtClean="0"/>
              <a:pPr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755576"/>
            <a:ext cx="3960440" cy="93610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Jamestown Instructions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2" y="2267744"/>
            <a:ext cx="5904656" cy="33123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I</a:t>
            </a:r>
            <a:r>
              <a:rPr lang="en-US" sz="1600" b="1" dirty="0" smtClean="0"/>
              <a:t>NSTRUCTIONS </a:t>
            </a:r>
            <a:r>
              <a:rPr lang="en-US" sz="1600" b="1" dirty="0"/>
              <a:t>GIVEN BY WAY OF </a:t>
            </a:r>
            <a:r>
              <a:rPr lang="en-US" sz="1600" b="1" dirty="0" smtClean="0"/>
              <a:t>ADVICE </a:t>
            </a:r>
            <a:r>
              <a:rPr lang="en-US" sz="1600" dirty="0" smtClean="0"/>
              <a:t>by </a:t>
            </a:r>
            <a:r>
              <a:rPr lang="en-US" sz="1600" dirty="0"/>
              <a:t>us whom it has pleased the King's Majesty to appoint of the Counsel for the intended voyage to </a:t>
            </a:r>
            <a:r>
              <a:rPr lang="en-US" sz="1600" dirty="0" smtClean="0"/>
              <a:t>Virginia, to </a:t>
            </a:r>
            <a:r>
              <a:rPr lang="en-US" sz="1600" dirty="0"/>
              <a:t>be observed by those Captains and company which are sent at this present to plant there.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…Above </a:t>
            </a:r>
            <a:r>
              <a:rPr lang="en-US" sz="1600" dirty="0"/>
              <a:t>all things, do not advertise the killing of your men, that the country people may know it; if </a:t>
            </a:r>
            <a:r>
              <a:rPr lang="en-US" sz="1600" dirty="0" smtClean="0"/>
              <a:t>they perceive </a:t>
            </a:r>
            <a:r>
              <a:rPr lang="en-US" sz="1600" dirty="0"/>
              <a:t>that they are but common men, and that with the loss of many of theirs they diminish any part of yours, they will make many adventures upon you. If </a:t>
            </a:r>
            <a:r>
              <a:rPr lang="en-US" sz="1600" dirty="0" smtClean="0"/>
              <a:t>the country be populous</a:t>
            </a:r>
            <a:r>
              <a:rPr lang="en-US" sz="1600" dirty="0"/>
              <a:t>, you shall do well also, not to let them </a:t>
            </a:r>
            <a:r>
              <a:rPr lang="en-US" sz="1600" dirty="0" smtClean="0"/>
              <a:t>see or </a:t>
            </a:r>
            <a:r>
              <a:rPr lang="en-US" sz="1600" dirty="0"/>
              <a:t>know if your sick men, if you have any; which may </a:t>
            </a:r>
            <a:r>
              <a:rPr lang="en-US" sz="1600" dirty="0" smtClean="0"/>
              <a:t>also encourage </a:t>
            </a:r>
            <a:r>
              <a:rPr lang="en-US" sz="1600" dirty="0"/>
              <a:t>them to make many enterprises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 algn="r">
              <a:buNone/>
            </a:pPr>
            <a:r>
              <a:rPr lang="en-GB" sz="1000" dirty="0"/>
              <a:t>http://</a:t>
            </a:r>
            <a:r>
              <a:rPr lang="en-GB" sz="1000" dirty="0" smtClean="0"/>
              <a:t>nationalhumanitiescenter.org/pds/amerbegin/settlement/text4/JamestownInstructions.pdf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76672" y="5724128"/>
            <a:ext cx="590465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Above is an extract from the instructions given by the Virginia Company of London to the Captain and company of those sailing to Jamestown in 1607.</a:t>
            </a:r>
          </a:p>
          <a:p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W</a:t>
            </a:r>
            <a:r>
              <a:rPr lang="en-GB" sz="1200" dirty="0" smtClean="0"/>
              <a:t>hat is it that the Virginia Company is asking the captain to do  when ‘not advertise the killing of your men’?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do you think the Virginia Company means by ‘make many adventures upon you’?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difference could it make if ‘the country be populous’?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Why should they make sure ‘not to let them see or know if your sick men’?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does the Virginia Company believe might happen if the Native people see the sick and dead Englishmen?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does this tell you about the views of the Virginia Company?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does this imply about the views held of the Native American people?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/>
              <a:t>What might be the long term implications of violence between the Native Americans and English? Think about the impression given to the wealthy investors and the ability to make profit.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39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4752</TotalTime>
  <Words>221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Jamestown Instructions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293</cp:revision>
  <cp:lastPrinted>2018-01-09T15:56:07Z</cp:lastPrinted>
  <dcterms:created xsi:type="dcterms:W3CDTF">2016-08-05T10:29:23Z</dcterms:created>
  <dcterms:modified xsi:type="dcterms:W3CDTF">2018-03-06T09:59:11Z</dcterms:modified>
</cp:coreProperties>
</file>