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8"/>
  </p:notesMasterIdLst>
  <p:sldIdLst>
    <p:sldId id="288" r:id="rId6"/>
    <p:sldId id="331" r:id="rId7"/>
  </p:sldIdLst>
  <p:sldSz cx="6858000" cy="9144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5" autoAdjust="0"/>
    <p:restoredTop sz="93250" autoAdjust="0"/>
  </p:normalViewPr>
  <p:slideViewPr>
    <p:cSldViewPr>
      <p:cViewPr>
        <p:scale>
          <a:sx n="80" d="100"/>
          <a:sy n="80" d="100"/>
        </p:scale>
        <p:origin x="-2010" y="804"/>
      </p:cViewPr>
      <p:guideLst>
        <p:guide orient="horz" pos="2880"/>
        <p:guide pos="2160"/>
      </p:guideLst>
    </p:cSldViewPr>
  </p:slideViewPr>
  <p:notesTextViewPr>
    <p:cViewPr>
      <p:scale>
        <a:sx n="1" d="1"/>
        <a:sy n="1" d="1"/>
      </p:scale>
      <p:origin x="0" y="0"/>
    </p:cViewPr>
  </p:notesTextViewPr>
  <p:sorterViewPr>
    <p:cViewPr>
      <p:scale>
        <a:sx n="130" d="100"/>
        <a:sy n="130" d="100"/>
      </p:scale>
      <p:origin x="0" y="18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978E4AC-534B-448F-93F0-7ECF7FB37DBF}" type="datetimeFigureOut">
              <a:rPr lang="en-GB" smtClean="0"/>
              <a:t>22/02/2018</a:t>
            </a:fld>
            <a:endParaRPr lang="en-GB"/>
          </a:p>
        </p:txBody>
      </p:sp>
      <p:sp>
        <p:nvSpPr>
          <p:cNvPr id="4" name="Slide Image Placeholder 3"/>
          <p:cNvSpPr>
            <a:spLocks noGrp="1" noRot="1" noChangeAspect="1"/>
          </p:cNvSpPr>
          <p:nvPr>
            <p:ph type="sldImg" idx="2"/>
          </p:nvPr>
        </p:nvSpPr>
        <p:spPr>
          <a:xfrm>
            <a:off x="2005013" y="746125"/>
            <a:ext cx="2795587"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326CC9A-A24E-4DD3-8866-E3522874D47F}" type="slidenum">
              <a:rPr lang="en-GB" smtClean="0"/>
              <a:t>‹#›</a:t>
            </a:fld>
            <a:endParaRPr lang="en-GB"/>
          </a:p>
        </p:txBody>
      </p:sp>
    </p:spTree>
    <p:extLst>
      <p:ext uri="{BB962C8B-B14F-4D97-AF65-F5344CB8AC3E}">
        <p14:creationId xmlns:p14="http://schemas.microsoft.com/office/powerpoint/2010/main" val="118800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1567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73551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4259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40569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59826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626221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F2E0B4-2258-43E6-8A24-749C6B2847AC}"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185029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F2E0B4-2258-43E6-8A24-749C6B2847AC}"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56903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F2E0B4-2258-43E6-8A24-749C6B2847AC}"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029915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2E0B4-2258-43E6-8A24-749C6B2847AC}"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60647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07117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030280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6758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1772754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740888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009994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317667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934478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9D9723-9CD9-4BFB-9A98-179D0717CCCE}"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060636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9D9723-9CD9-4BFB-9A98-179D0717CCCE}"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3596900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9D9723-9CD9-4BFB-9A98-179D0717CCCE}"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71248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D9723-9CD9-4BFB-9A98-179D0717CCCE}"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12624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684536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714656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155320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1332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266409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559198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480422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65203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17D0D7-A335-4257-8543-23A954BD5DB4}"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727058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17D0D7-A335-4257-8543-23A954BD5DB4}"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533094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17D0D7-A335-4257-8543-23A954BD5DB4}"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3341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2079FE-A20A-433C-A850-1BBA14B54A77}"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521686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7D0D7-A335-4257-8543-23A954BD5DB4}"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092832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8781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963239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2963835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151029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693765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1391938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532629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7AF4CD-D4AF-43EF-9585-311E5BFD0FD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684201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7AF4CD-D4AF-43EF-9585-311E5BFD0FDA}"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73359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2079FE-A20A-433C-A850-1BBA14B54A77}"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44887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7AF4CD-D4AF-43EF-9585-311E5BFD0FDA}"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31695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F4CD-D4AF-43EF-9585-311E5BFD0FDA}"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041403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406655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484111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47244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33670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2079FE-A20A-433C-A850-1BBA14B54A77}"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89184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079FE-A20A-433C-A850-1BBA14B54A77}"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0811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93787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23312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92079FE-A20A-433C-A850-1BBA14B54A77}"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1DE38F65-0075-456C-A4C3-0C3147ED7F07}" type="slidenum">
              <a:rPr lang="en-GB" smtClean="0"/>
              <a:t>‹#›</a:t>
            </a:fld>
            <a:endParaRPr lang="en-GB"/>
          </a:p>
        </p:txBody>
      </p:sp>
    </p:spTree>
    <p:extLst>
      <p:ext uri="{BB962C8B-B14F-4D97-AF65-F5344CB8AC3E}">
        <p14:creationId xmlns:p14="http://schemas.microsoft.com/office/powerpoint/2010/main" val="2348594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E0B4-2258-43E6-8A24-749C6B2847AC}"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9641B21-3A1C-4277-A4BF-7B0C49C1CE64}" type="slidenum">
              <a:rPr lang="en-GB" smtClean="0"/>
              <a:t>‹#›</a:t>
            </a:fld>
            <a:endParaRPr lang="en-GB"/>
          </a:p>
        </p:txBody>
      </p:sp>
    </p:spTree>
    <p:extLst>
      <p:ext uri="{BB962C8B-B14F-4D97-AF65-F5344CB8AC3E}">
        <p14:creationId xmlns:p14="http://schemas.microsoft.com/office/powerpoint/2010/main" val="3070399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09D9723-9CD9-4BFB-9A98-179D0717CCCE}"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269D04BE-F7B4-422F-995B-1938FFA51C1C}" type="slidenum">
              <a:rPr lang="en-GB" smtClean="0"/>
              <a:t>‹#›</a:t>
            </a:fld>
            <a:endParaRPr lang="en-GB"/>
          </a:p>
        </p:txBody>
      </p:sp>
    </p:spTree>
    <p:extLst>
      <p:ext uri="{BB962C8B-B14F-4D97-AF65-F5344CB8AC3E}">
        <p14:creationId xmlns:p14="http://schemas.microsoft.com/office/powerpoint/2010/main" val="34525862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AF17D0D7-A335-4257-8543-23A954BD5DB4}"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D0947AD-8D48-4B80-91E4-DE54A59CBEFB}" type="slidenum">
              <a:rPr lang="en-GB" smtClean="0"/>
              <a:t>‹#›</a:t>
            </a:fld>
            <a:endParaRPr lang="en-GB"/>
          </a:p>
        </p:txBody>
      </p:sp>
    </p:spTree>
    <p:extLst>
      <p:ext uri="{BB962C8B-B14F-4D97-AF65-F5344CB8AC3E}">
        <p14:creationId xmlns:p14="http://schemas.microsoft.com/office/powerpoint/2010/main" val="535407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507AF4CD-D4AF-43EF-9585-311E5BFD0FDA}"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DE4621-727A-4601-910C-EF32F5519503}" type="slidenum">
              <a:rPr lang="en-GB" smtClean="0"/>
              <a:t>‹#›</a:t>
            </a:fld>
            <a:endParaRPr lang="en-GB"/>
          </a:p>
        </p:txBody>
      </p:sp>
    </p:spTree>
    <p:extLst>
      <p:ext uri="{BB962C8B-B14F-4D97-AF65-F5344CB8AC3E}">
        <p14:creationId xmlns:p14="http://schemas.microsoft.com/office/powerpoint/2010/main" val="40706880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4664" y="683568"/>
            <a:ext cx="4104456" cy="720080"/>
          </a:xfrm>
        </p:spPr>
        <p:txBody>
          <a:bodyPr>
            <a:normAutofit fontScale="90000"/>
          </a:bodyPr>
          <a:lstStyle/>
          <a:p>
            <a:r>
              <a:rPr lang="en-GB" sz="3200" dirty="0" smtClean="0"/>
              <a:t>Would you rather govern…?</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6593766"/>
              </p:ext>
            </p:extLst>
          </p:nvPr>
        </p:nvGraphicFramePr>
        <p:xfrm>
          <a:off x="476672" y="2139437"/>
          <a:ext cx="5904656" cy="6554385"/>
        </p:xfrm>
        <a:graphic>
          <a:graphicData uri="http://schemas.openxmlformats.org/drawingml/2006/table">
            <a:tbl>
              <a:tblPr firstRow="1" bandRow="1">
                <a:tableStyleId>{5940675A-B579-460E-94D1-54222C63F5DA}</a:tableStyleId>
              </a:tblPr>
              <a:tblGrid>
                <a:gridCol w="3096344"/>
                <a:gridCol w="2808312"/>
              </a:tblGrid>
              <a:tr h="461861">
                <a:tc>
                  <a:txBody>
                    <a:bodyPr/>
                    <a:lstStyle/>
                    <a:p>
                      <a:pPr algn="ctr"/>
                      <a:r>
                        <a:rPr lang="en-GB" sz="1400" b="1" dirty="0" smtClean="0"/>
                        <a:t>The Constitution of the United States 1787</a:t>
                      </a:r>
                      <a:endParaRPr lang="en-GB" sz="1400" b="1" dirty="0"/>
                    </a:p>
                  </a:txBody>
                  <a:tcPr/>
                </a:tc>
                <a:tc>
                  <a:txBody>
                    <a:bodyPr/>
                    <a:lstStyle/>
                    <a:p>
                      <a:pPr algn="ctr"/>
                      <a:r>
                        <a:rPr lang="en-GB" sz="1400" b="1" dirty="0" smtClean="0"/>
                        <a:t>The Mayflower Compact 1620</a:t>
                      </a:r>
                      <a:endParaRPr lang="en-GB" sz="1400" b="1" dirty="0"/>
                    </a:p>
                  </a:txBody>
                  <a:tcPr/>
                </a:tc>
              </a:tr>
              <a:tr h="6036225">
                <a:tc>
                  <a:txBody>
                    <a:bodyPr/>
                    <a:lstStyle/>
                    <a:p>
                      <a:r>
                        <a:rPr lang="en-GB" sz="1200" dirty="0" smtClean="0"/>
                        <a:t>We the People of the United States, in Order to form a more perfect Union, establish Justice, insure domestic </a:t>
                      </a:r>
                      <a:r>
                        <a:rPr lang="en-GB" sz="1200" dirty="0" err="1" smtClean="0"/>
                        <a:t>Tranquility</a:t>
                      </a:r>
                      <a:r>
                        <a:rPr lang="en-GB" sz="1200" dirty="0" smtClean="0"/>
                        <a:t>, provide for the common defence, promote the general Welfare, and secure the Blessings of Liberty to ourselves and our Posterity, do ordain and establish this Constitution for the United States of America.</a:t>
                      </a:r>
                    </a:p>
                    <a:p>
                      <a:r>
                        <a:rPr lang="en-GB" sz="1200" dirty="0" smtClean="0"/>
                        <a:t>Article. I.</a:t>
                      </a:r>
                    </a:p>
                    <a:p>
                      <a:r>
                        <a:rPr lang="en-GB" sz="1200" dirty="0" smtClean="0"/>
                        <a:t>Section. 1.</a:t>
                      </a:r>
                    </a:p>
                    <a:p>
                      <a:r>
                        <a:rPr lang="en-GB" sz="1200" dirty="0" smtClean="0"/>
                        <a:t>All legislative Powers herein granted shall be vested in a Congress of the United States, which shall consist of a Senate and House of Representatives.</a:t>
                      </a:r>
                    </a:p>
                    <a:p>
                      <a:r>
                        <a:rPr lang="en-GB" sz="1200" dirty="0" smtClean="0"/>
                        <a:t>Section. 2.</a:t>
                      </a:r>
                    </a:p>
                    <a:p>
                      <a:r>
                        <a:rPr lang="en-GB" sz="1200" dirty="0" smtClean="0"/>
                        <a:t>The House of Representatives shall be composed of Members chosen every second Year by the People of the several States, and the Electors in each State shall have the Qualifications requisite for Electors of the most numerous Branch of the State Legislature.</a:t>
                      </a:r>
                    </a:p>
                    <a:p>
                      <a:r>
                        <a:rPr lang="en-GB" sz="1200" dirty="0" smtClean="0"/>
                        <a:t>No Person shall be a Representative who shall not have attained to the Age of twenty five Years, and been seven Years a Citizen of the United States, and who shall not, when elected, be an Inhabitant of that State in which he shall be chosen.</a:t>
                      </a:r>
                    </a:p>
                    <a:p>
                      <a:pPr algn="r"/>
                      <a:r>
                        <a:rPr lang="en-GB" sz="1000" dirty="0" smtClean="0"/>
                        <a:t>https://www.ourdocuments.gov/doc.php?flash=true&amp;doc=9&amp;page=transcript</a:t>
                      </a:r>
                    </a:p>
                  </a:txBody>
                  <a:tcPr/>
                </a:tc>
                <a:tc>
                  <a:txBody>
                    <a:bodyPr/>
                    <a:lstStyle/>
                    <a:p>
                      <a:r>
                        <a:rPr lang="en-US" sz="1200" dirty="0" smtClean="0"/>
                        <a:t>In the name of God, Amen. We whose names are underwritten, the loyal subjects of our dread Sovereign Lord King James, by the Grace of God of Great Britain, France, and Ireland King, Defender of the Faith, etc.</a:t>
                      </a:r>
                    </a:p>
                    <a:p>
                      <a:r>
                        <a:rPr lang="en-US" sz="1200" dirty="0" smtClean="0"/>
                        <a:t>Having undertaken for the Glory of God and advancement of the Christian Faith and </a:t>
                      </a:r>
                      <a:r>
                        <a:rPr lang="en-US" sz="1200" dirty="0" err="1" smtClean="0"/>
                        <a:t>Honour</a:t>
                      </a:r>
                      <a:r>
                        <a:rPr lang="en-US" sz="1200" dirty="0" smtClean="0"/>
                        <a:t> of our King and Country, a Voyage to plant the First Colony in the Northern Parts of Virginia, do by these presents solemnly and mutually in the presence of God and one of another, Covenant and Combine ourselves together in a Civil Body Politic, for our better ordering and preservation and furtherance of the ends aforesaid; and by virtue hereof to enact, constitute and frame such just and equal Laws, Ordinances, Acts, Constitutions and Offices from time to time, as shall be thought most meet and convenient for the general good of the Colony, unto which we promise all due submission and obedience. </a:t>
                      </a:r>
                      <a:endParaRPr lang="en-US" sz="1200" b="0" dirty="0" smtClean="0"/>
                    </a:p>
                    <a:p>
                      <a:pPr algn="r"/>
                      <a:r>
                        <a:rPr lang="en-US" sz="1000" b="0" dirty="0" smtClean="0"/>
                        <a:t>https://www.plimoth.org/learn/just-kids/homework-help/mayflower-and-mayflower-compact</a:t>
                      </a: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72" y="683568"/>
            <a:ext cx="4032448" cy="864096"/>
          </a:xfrm>
        </p:spPr>
        <p:txBody>
          <a:bodyPr>
            <a:noAutofit/>
          </a:bodyPr>
          <a:lstStyle/>
          <a:p>
            <a:r>
              <a:rPr lang="en-GB" sz="2800" dirty="0" smtClean="0"/>
              <a:t>Would you rather govern…?</a:t>
            </a:r>
            <a:endParaRPr lang="en-GB" sz="2800" dirty="0"/>
          </a:p>
        </p:txBody>
      </p:sp>
      <p:sp>
        <p:nvSpPr>
          <p:cNvPr id="7" name="TextBox 6"/>
          <p:cNvSpPr txBox="1"/>
          <p:nvPr/>
        </p:nvSpPr>
        <p:spPr>
          <a:xfrm>
            <a:off x="620688" y="2123728"/>
            <a:ext cx="5472608" cy="1754326"/>
          </a:xfrm>
          <a:prstGeom prst="rect">
            <a:avLst/>
          </a:prstGeom>
          <a:noFill/>
        </p:spPr>
        <p:txBody>
          <a:bodyPr wrap="square" rtlCol="0">
            <a:spAutoFit/>
          </a:bodyPr>
          <a:lstStyle/>
          <a:p>
            <a:pPr algn="ctr"/>
            <a:r>
              <a:rPr lang="en-GB" dirty="0"/>
              <a:t>Like the Mayflower Compact, The Constitution for the United States was written in order to provide an agreed set of laws and rights for the inhabitants.  However, there are many fundamental differences – what are they and why has it changed? Which  charter would you rather establish and govern? Why?</a:t>
            </a:r>
          </a:p>
        </p:txBody>
      </p:sp>
    </p:spTree>
    <p:extLst>
      <p:ext uri="{BB962C8B-B14F-4D97-AF65-F5344CB8AC3E}">
        <p14:creationId xmlns:p14="http://schemas.microsoft.com/office/powerpoint/2010/main" val="1306525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4751</TotalTime>
  <Words>454</Words>
  <Application>Microsoft Office PowerPoint</Application>
  <PresentationFormat>On-screen Show (4:3)</PresentationFormat>
  <Paragraphs>16</Paragraphs>
  <Slides>2</Slides>
  <Notes>0</Notes>
  <HiddenSlides>0</HiddenSlides>
  <MMClips>0</MMClips>
  <ScaleCrop>false</ScaleCrop>
  <HeadingPairs>
    <vt:vector size="4" baseType="variant">
      <vt:variant>
        <vt:lpstr>Theme</vt:lpstr>
      </vt:variant>
      <vt:variant>
        <vt:i4>5</vt:i4>
      </vt:variant>
      <vt:variant>
        <vt:lpstr>Slide Titles</vt:lpstr>
      </vt:variant>
      <vt:variant>
        <vt:i4>2</vt:i4>
      </vt:variant>
    </vt:vector>
  </HeadingPairs>
  <TitlesOfParts>
    <vt:vector size="7" baseType="lpstr">
      <vt:lpstr>Custom Design</vt:lpstr>
      <vt:lpstr>1_Custom Design</vt:lpstr>
      <vt:lpstr>2_Custom Design</vt:lpstr>
      <vt:lpstr>3_Custom Design</vt:lpstr>
      <vt:lpstr>4_Custom Design</vt:lpstr>
      <vt:lpstr>Would you rather govern…?</vt:lpstr>
      <vt:lpstr>Would you rather govern…?</vt:lpstr>
    </vt:vector>
  </TitlesOfParts>
  <Company>Plymouth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Mayflower by Numbers</dc:title>
  <dc:creator>Walker, Kathryn</dc:creator>
  <cp:lastModifiedBy>Walker, Kathryn</cp:lastModifiedBy>
  <cp:revision>292</cp:revision>
  <cp:lastPrinted>2018-01-09T15:56:07Z</cp:lastPrinted>
  <dcterms:created xsi:type="dcterms:W3CDTF">2016-08-05T10:29:23Z</dcterms:created>
  <dcterms:modified xsi:type="dcterms:W3CDTF">2018-02-22T14:56:57Z</dcterms:modified>
</cp:coreProperties>
</file>